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notesMasterIdLst>
    <p:notesMasterId r:id="rId7"/>
  </p:notesMasterIdLst>
  <p:sldIdLst>
    <p:sldId id="272" r:id="rId2"/>
    <p:sldId id="271" r:id="rId3"/>
    <p:sldId id="273" r:id="rId4"/>
    <p:sldId id="275" r:id="rId5"/>
    <p:sldId id="274" r:id="rId6"/>
  </p:sldIdLst>
  <p:sldSz cx="21599525" cy="295195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7C77"/>
    <a:srgbClr val="9437FF"/>
    <a:srgbClr val="FF7E79"/>
    <a:srgbClr val="008F00"/>
    <a:srgbClr val="4E8F00"/>
    <a:srgbClr val="0432FF"/>
    <a:srgbClr val="929000"/>
    <a:srgbClr val="009051"/>
    <a:srgbClr val="FFD579"/>
    <a:srgbClr val="945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86383"/>
  </p:normalViewPr>
  <p:slideViewPr>
    <p:cSldViewPr snapToGrid="0">
      <p:cViewPr>
        <p:scale>
          <a:sx n="75" d="100"/>
          <a:sy n="75" d="100"/>
        </p:scale>
        <p:origin x="2216" y="-6984"/>
      </p:cViewPr>
      <p:guideLst/>
    </p:cSldViewPr>
  </p:slideViewPr>
  <p:outlineViewPr>
    <p:cViewPr>
      <p:scale>
        <a:sx n="85" d="100"/>
        <a:sy n="85" d="100"/>
      </p:scale>
      <p:origin x="0" y="-66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B41F5-D7E7-2245-A966-B74F813D0551}" type="datetimeFigureOut">
              <a:rPr lang="en-US" smtClean="0"/>
              <a:t>5/29/25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00288" y="1143000"/>
            <a:ext cx="2257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D73DD-E822-404D-9460-A2BC29D1A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00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1pPr>
    <a:lvl2pPr marL="525691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2pPr>
    <a:lvl3pPr marL="1051384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3pPr>
    <a:lvl4pPr marL="1577076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4pPr>
    <a:lvl5pPr marL="2102766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5pPr>
    <a:lvl6pPr marL="2628460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6pPr>
    <a:lvl7pPr marL="3154151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7pPr>
    <a:lvl8pPr marL="3679844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8pPr>
    <a:lvl9pPr marL="4205535" algn="l" defTabSz="1051384" rtl="0" eaLnBrk="1" latinLnBrk="0" hangingPunct="1">
      <a:defRPr sz="13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D73DD-E822-404D-9460-A2BC29D1A6E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41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D73DD-E822-404D-9460-A2BC29D1A6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218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D73DD-E822-404D-9460-A2BC29D1A6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564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6D73DD-E822-404D-9460-A2BC29D1A6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60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4831098"/>
            <a:ext cx="18359596" cy="10277181"/>
          </a:xfrm>
        </p:spPr>
        <p:txBody>
          <a:bodyPr anchor="b"/>
          <a:lstStyle>
            <a:lvl1pPr algn="ctr">
              <a:defRPr sz="1417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15504607"/>
            <a:ext cx="16199644" cy="7127059"/>
          </a:xfrm>
        </p:spPr>
        <p:txBody>
          <a:bodyPr/>
          <a:lstStyle>
            <a:lvl1pPr marL="0" indent="0" algn="ctr">
              <a:buNone/>
              <a:defRPr sz="5669"/>
            </a:lvl1pPr>
            <a:lvl2pPr marL="1080007" indent="0" algn="ctr">
              <a:buNone/>
              <a:defRPr sz="4724"/>
            </a:lvl2pPr>
            <a:lvl3pPr marL="2160013" indent="0" algn="ctr">
              <a:buNone/>
              <a:defRPr sz="4252"/>
            </a:lvl3pPr>
            <a:lvl4pPr marL="3240020" indent="0" algn="ctr">
              <a:buNone/>
              <a:defRPr sz="3780"/>
            </a:lvl4pPr>
            <a:lvl5pPr marL="4320024" indent="0" algn="ctr">
              <a:buNone/>
              <a:defRPr sz="3780"/>
            </a:lvl5pPr>
            <a:lvl6pPr marL="5400031" indent="0" algn="ctr">
              <a:buNone/>
              <a:defRPr sz="3780"/>
            </a:lvl6pPr>
            <a:lvl7pPr marL="6480037" indent="0" algn="ctr">
              <a:buNone/>
              <a:defRPr sz="3780"/>
            </a:lvl7pPr>
            <a:lvl8pPr marL="7560044" indent="0" algn="ctr">
              <a:buNone/>
              <a:defRPr sz="3780"/>
            </a:lvl8pPr>
            <a:lvl9pPr marL="8640050" indent="0" algn="ctr">
              <a:buNone/>
              <a:defRPr sz="378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86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76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1571644"/>
            <a:ext cx="4657398" cy="2501646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70" y="1571644"/>
            <a:ext cx="13702199" cy="2501646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9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65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7359400"/>
            <a:ext cx="18629590" cy="12279316"/>
          </a:xfrm>
        </p:spPr>
        <p:txBody>
          <a:bodyPr anchor="b"/>
          <a:lstStyle>
            <a:lvl1pPr>
              <a:defRPr sz="1417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19754883"/>
            <a:ext cx="18629590" cy="6457402"/>
          </a:xfrm>
        </p:spPr>
        <p:txBody>
          <a:bodyPr/>
          <a:lstStyle>
            <a:lvl1pPr marL="0" indent="0">
              <a:buNone/>
              <a:defRPr sz="5669">
                <a:solidFill>
                  <a:schemeClr val="tx1"/>
                </a:solidFill>
              </a:defRPr>
            </a:lvl1pPr>
            <a:lvl2pPr marL="1080007" indent="0">
              <a:buNone/>
              <a:defRPr sz="4724">
                <a:solidFill>
                  <a:schemeClr val="tx1">
                    <a:tint val="75000"/>
                  </a:schemeClr>
                </a:solidFill>
              </a:defRPr>
            </a:lvl2pPr>
            <a:lvl3pPr marL="2160013" indent="0">
              <a:buNone/>
              <a:defRPr sz="4252">
                <a:solidFill>
                  <a:schemeClr val="tx1">
                    <a:tint val="75000"/>
                  </a:schemeClr>
                </a:solidFill>
              </a:defRPr>
            </a:lvl3pPr>
            <a:lvl4pPr marL="3240020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4pPr>
            <a:lvl5pPr marL="432002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5pPr>
            <a:lvl6pPr marL="540003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6pPr>
            <a:lvl7pPr marL="648003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7pPr>
            <a:lvl8pPr marL="756004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8pPr>
            <a:lvl9pPr marL="8640050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34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7858217"/>
            <a:ext cx="9179798" cy="1872989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7858217"/>
            <a:ext cx="9179798" cy="1872989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36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571651"/>
            <a:ext cx="18629590" cy="57057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7236396"/>
            <a:ext cx="9137610" cy="3546445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80007" indent="0">
              <a:buNone/>
              <a:defRPr sz="4724" b="1"/>
            </a:lvl2pPr>
            <a:lvl3pPr marL="2160013" indent="0">
              <a:buNone/>
              <a:defRPr sz="4252" b="1"/>
            </a:lvl3pPr>
            <a:lvl4pPr marL="3240020" indent="0">
              <a:buNone/>
              <a:defRPr sz="3780" b="1"/>
            </a:lvl4pPr>
            <a:lvl5pPr marL="4320024" indent="0">
              <a:buNone/>
              <a:defRPr sz="3780" b="1"/>
            </a:lvl5pPr>
            <a:lvl6pPr marL="5400031" indent="0">
              <a:buNone/>
              <a:defRPr sz="3780" b="1"/>
            </a:lvl6pPr>
            <a:lvl7pPr marL="6480037" indent="0">
              <a:buNone/>
              <a:defRPr sz="3780" b="1"/>
            </a:lvl7pPr>
            <a:lvl8pPr marL="7560044" indent="0">
              <a:buNone/>
              <a:defRPr sz="3780" b="1"/>
            </a:lvl8pPr>
            <a:lvl9pPr marL="8640050" indent="0">
              <a:buNone/>
              <a:defRPr sz="37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10782840"/>
            <a:ext cx="9137610" cy="158599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3" y="7236396"/>
            <a:ext cx="9182611" cy="3546445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80007" indent="0">
              <a:buNone/>
              <a:defRPr sz="4724" b="1"/>
            </a:lvl2pPr>
            <a:lvl3pPr marL="2160013" indent="0">
              <a:buNone/>
              <a:defRPr sz="4252" b="1"/>
            </a:lvl3pPr>
            <a:lvl4pPr marL="3240020" indent="0">
              <a:buNone/>
              <a:defRPr sz="3780" b="1"/>
            </a:lvl4pPr>
            <a:lvl5pPr marL="4320024" indent="0">
              <a:buNone/>
              <a:defRPr sz="3780" b="1"/>
            </a:lvl5pPr>
            <a:lvl6pPr marL="5400031" indent="0">
              <a:buNone/>
              <a:defRPr sz="3780" b="1"/>
            </a:lvl6pPr>
            <a:lvl7pPr marL="6480037" indent="0">
              <a:buNone/>
              <a:defRPr sz="3780" b="1"/>
            </a:lvl7pPr>
            <a:lvl8pPr marL="7560044" indent="0">
              <a:buNone/>
              <a:defRPr sz="3780" b="1"/>
            </a:lvl8pPr>
            <a:lvl9pPr marL="8640050" indent="0">
              <a:buNone/>
              <a:defRPr sz="37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3" y="10782840"/>
            <a:ext cx="9182611" cy="158599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92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145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59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3" y="1967971"/>
            <a:ext cx="6966409" cy="6887898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4250278"/>
            <a:ext cx="10934760" cy="20978023"/>
          </a:xfr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69"/>
            </a:lvl3pPr>
            <a:lvl4pPr>
              <a:defRPr sz="4724"/>
            </a:lvl4pPr>
            <a:lvl5pPr>
              <a:defRPr sz="4724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3" y="8855870"/>
            <a:ext cx="6966409" cy="16406593"/>
          </a:xfrm>
        </p:spPr>
        <p:txBody>
          <a:bodyPr/>
          <a:lstStyle>
            <a:lvl1pPr marL="0" indent="0">
              <a:buNone/>
              <a:defRPr sz="3780"/>
            </a:lvl1pPr>
            <a:lvl2pPr marL="1080007" indent="0">
              <a:buNone/>
              <a:defRPr sz="3307"/>
            </a:lvl2pPr>
            <a:lvl3pPr marL="2160013" indent="0">
              <a:buNone/>
              <a:defRPr sz="2835"/>
            </a:lvl3pPr>
            <a:lvl4pPr marL="3240020" indent="0">
              <a:buNone/>
              <a:defRPr sz="2362"/>
            </a:lvl4pPr>
            <a:lvl5pPr marL="4320024" indent="0">
              <a:buNone/>
              <a:defRPr sz="2362"/>
            </a:lvl5pPr>
            <a:lvl6pPr marL="5400031" indent="0">
              <a:buNone/>
              <a:defRPr sz="2362"/>
            </a:lvl6pPr>
            <a:lvl7pPr marL="6480037" indent="0">
              <a:buNone/>
              <a:defRPr sz="2362"/>
            </a:lvl7pPr>
            <a:lvl8pPr marL="7560044" indent="0">
              <a:buNone/>
              <a:defRPr sz="2362"/>
            </a:lvl8pPr>
            <a:lvl9pPr marL="8640050" indent="0">
              <a:buNone/>
              <a:defRPr sz="236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210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3" y="1967971"/>
            <a:ext cx="6966409" cy="6887898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4250278"/>
            <a:ext cx="10934760" cy="20978023"/>
          </a:xfrm>
        </p:spPr>
        <p:txBody>
          <a:bodyPr anchor="t"/>
          <a:lstStyle>
            <a:lvl1pPr marL="0" indent="0">
              <a:buNone/>
              <a:defRPr sz="7559"/>
            </a:lvl1pPr>
            <a:lvl2pPr marL="1080007" indent="0">
              <a:buNone/>
              <a:defRPr sz="6614"/>
            </a:lvl2pPr>
            <a:lvl3pPr marL="2160013" indent="0">
              <a:buNone/>
              <a:defRPr sz="5669"/>
            </a:lvl3pPr>
            <a:lvl4pPr marL="3240020" indent="0">
              <a:buNone/>
              <a:defRPr sz="4724"/>
            </a:lvl4pPr>
            <a:lvl5pPr marL="4320024" indent="0">
              <a:buNone/>
              <a:defRPr sz="4724"/>
            </a:lvl5pPr>
            <a:lvl6pPr marL="5400031" indent="0">
              <a:buNone/>
              <a:defRPr sz="4724"/>
            </a:lvl6pPr>
            <a:lvl7pPr marL="6480037" indent="0">
              <a:buNone/>
              <a:defRPr sz="4724"/>
            </a:lvl7pPr>
            <a:lvl8pPr marL="7560044" indent="0">
              <a:buNone/>
              <a:defRPr sz="4724"/>
            </a:lvl8pPr>
            <a:lvl9pPr marL="8640050" indent="0">
              <a:buNone/>
              <a:defRPr sz="472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3" y="8855870"/>
            <a:ext cx="6966409" cy="16406593"/>
          </a:xfrm>
        </p:spPr>
        <p:txBody>
          <a:bodyPr/>
          <a:lstStyle>
            <a:lvl1pPr marL="0" indent="0">
              <a:buNone/>
              <a:defRPr sz="3780"/>
            </a:lvl1pPr>
            <a:lvl2pPr marL="1080007" indent="0">
              <a:buNone/>
              <a:defRPr sz="3307"/>
            </a:lvl2pPr>
            <a:lvl3pPr marL="2160013" indent="0">
              <a:buNone/>
              <a:defRPr sz="2835"/>
            </a:lvl3pPr>
            <a:lvl4pPr marL="3240020" indent="0">
              <a:buNone/>
              <a:defRPr sz="2362"/>
            </a:lvl4pPr>
            <a:lvl5pPr marL="4320024" indent="0">
              <a:buNone/>
              <a:defRPr sz="2362"/>
            </a:lvl5pPr>
            <a:lvl6pPr marL="5400031" indent="0">
              <a:buNone/>
              <a:defRPr sz="2362"/>
            </a:lvl6pPr>
            <a:lvl7pPr marL="6480037" indent="0">
              <a:buNone/>
              <a:defRPr sz="2362"/>
            </a:lvl7pPr>
            <a:lvl8pPr marL="7560044" indent="0">
              <a:buNone/>
              <a:defRPr sz="2362"/>
            </a:lvl8pPr>
            <a:lvl9pPr marL="8640050" indent="0">
              <a:buNone/>
              <a:defRPr sz="236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25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571651"/>
            <a:ext cx="18629590" cy="5705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7858217"/>
            <a:ext cx="18629590" cy="18729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8" y="27360268"/>
            <a:ext cx="4859893" cy="15716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6E2E-C1E1-134D-B24F-A52C83510D06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7" y="27360268"/>
            <a:ext cx="4859893" cy="15716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AEB1D-332A-734B-928E-7B30DB388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34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2160013" rtl="0" eaLnBrk="1" latinLnBrk="0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0003" indent="-540003" algn="l" defTabSz="216001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20010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700016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80021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60027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40034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20040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100047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80054" indent="-540003" algn="l" defTabSz="2160013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80007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60013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40020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20024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400031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80037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60044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40050" algn="l" defTabSz="2160013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C0ACB8-E9CD-A0F3-F23A-0BA486A72E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81" b="4321"/>
          <a:stretch/>
        </p:blipFill>
        <p:spPr>
          <a:xfrm>
            <a:off x="-2" y="1240916"/>
            <a:ext cx="21569142" cy="73897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07F5F9-A43A-C499-6933-2CADC9FE20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000"/>
          <a:stretch/>
        </p:blipFill>
        <p:spPr>
          <a:xfrm>
            <a:off x="14858053" y="8732496"/>
            <a:ext cx="6709834" cy="1198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8DDC7F-A5B9-63E1-B9BD-EF36F5A565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850" t="7124"/>
          <a:stretch/>
        </p:blipFill>
        <p:spPr>
          <a:xfrm>
            <a:off x="14886291" y="20893731"/>
            <a:ext cx="6709834" cy="64514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F3BBCD-A2AB-61D5-2312-948079580D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7490"/>
          <a:stretch/>
        </p:blipFill>
        <p:spPr>
          <a:xfrm>
            <a:off x="1" y="8840071"/>
            <a:ext cx="537882" cy="1198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62C600-ADE0-8D8E-6FC2-D6336D274A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61" r="66050"/>
          <a:stretch/>
        </p:blipFill>
        <p:spPr>
          <a:xfrm>
            <a:off x="-2" y="9183264"/>
            <a:ext cx="7067229" cy="115372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5274D9-7354-0BCD-022C-C711CA1DF5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896" t="3761" r="34230"/>
          <a:stretch/>
        </p:blipFill>
        <p:spPr>
          <a:xfrm>
            <a:off x="7762240" y="9237052"/>
            <a:ext cx="6294723" cy="115372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DFFAA26-F2B1-A3DE-9F2F-D005C44CC5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661" t="7124" r="33814"/>
          <a:stretch/>
        </p:blipFill>
        <p:spPr>
          <a:xfrm>
            <a:off x="7762240" y="20893731"/>
            <a:ext cx="6352429" cy="66871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BEE33C-7BC5-3F0B-29F6-78CE468B62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124" r="66509"/>
          <a:stretch/>
        </p:blipFill>
        <p:spPr>
          <a:xfrm>
            <a:off x="0" y="21001306"/>
            <a:ext cx="7067227" cy="66871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E426F6F-F778-1069-A5DF-63B0DCC157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5" t="12464" r="97618" b="13836"/>
          <a:stretch/>
        </p:blipFill>
        <p:spPr>
          <a:xfrm>
            <a:off x="7366529" y="10237225"/>
            <a:ext cx="383060" cy="88350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7E6F4A9-3C18-533C-205D-035C0F09DB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5" t="12464" r="97618" b="13836"/>
          <a:stretch/>
        </p:blipFill>
        <p:spPr>
          <a:xfrm>
            <a:off x="14403723" y="10237224"/>
            <a:ext cx="383060" cy="88350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8DD25CD-92F4-9C1D-56B4-77B543E341F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1" t="14344" r="97219" b="16433"/>
          <a:stretch/>
        </p:blipFill>
        <p:spPr>
          <a:xfrm>
            <a:off x="7358186" y="21577902"/>
            <a:ext cx="434623" cy="498404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4A731CB-1CBB-797B-9B2C-2C8E812659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1" t="14344" r="97219" b="16433"/>
          <a:stretch/>
        </p:blipFill>
        <p:spPr>
          <a:xfrm>
            <a:off x="14493881" y="21531945"/>
            <a:ext cx="434623" cy="498404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00458DB-1FB1-7BBE-DCE6-8404B654135A}"/>
              </a:ext>
            </a:extLst>
          </p:cNvPr>
          <p:cNvSpPr/>
          <p:nvPr/>
        </p:nvSpPr>
        <p:spPr>
          <a:xfrm>
            <a:off x="7030907" y="15812624"/>
            <a:ext cx="68594" cy="32596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9982CD-A751-F393-82F3-84C6E7B8A003}"/>
              </a:ext>
            </a:extLst>
          </p:cNvPr>
          <p:cNvSpPr/>
          <p:nvPr/>
        </p:nvSpPr>
        <p:spPr>
          <a:xfrm>
            <a:off x="7044762" y="10281923"/>
            <a:ext cx="68594" cy="32596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9388D81-BB42-9E41-EC59-EC9C13438BDB}"/>
              </a:ext>
            </a:extLst>
          </p:cNvPr>
          <p:cNvSpPr/>
          <p:nvPr/>
        </p:nvSpPr>
        <p:spPr>
          <a:xfrm>
            <a:off x="14046075" y="10223710"/>
            <a:ext cx="68594" cy="32596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91E9F4D-31A8-3A78-7A6A-2B5B456BE75D}"/>
              </a:ext>
            </a:extLst>
          </p:cNvPr>
          <p:cNvSpPr/>
          <p:nvPr/>
        </p:nvSpPr>
        <p:spPr>
          <a:xfrm>
            <a:off x="14049495" y="16183706"/>
            <a:ext cx="68594" cy="32596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412549A-BD43-75CC-6CD8-DC41EB45DF43}"/>
              </a:ext>
            </a:extLst>
          </p:cNvPr>
          <p:cNvSpPr/>
          <p:nvPr/>
        </p:nvSpPr>
        <p:spPr>
          <a:xfrm>
            <a:off x="14094515" y="22261411"/>
            <a:ext cx="45719" cy="4087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027B210-96D5-A6FA-D58A-017D3B1788F8}"/>
              </a:ext>
            </a:extLst>
          </p:cNvPr>
          <p:cNvSpPr/>
          <p:nvPr/>
        </p:nvSpPr>
        <p:spPr>
          <a:xfrm>
            <a:off x="7072238" y="22397813"/>
            <a:ext cx="45719" cy="4087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7643F1-28BB-E826-9B7E-6ECADBC62785}"/>
              </a:ext>
            </a:extLst>
          </p:cNvPr>
          <p:cNvSpPr txBox="1"/>
          <p:nvPr/>
        </p:nvSpPr>
        <p:spPr>
          <a:xfrm>
            <a:off x="44240" y="9175716"/>
            <a:ext cx="4972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69B8B7-FB62-0160-7BF1-FA56A33441BB}"/>
              </a:ext>
            </a:extLst>
          </p:cNvPr>
          <p:cNvSpPr txBox="1"/>
          <p:nvPr/>
        </p:nvSpPr>
        <p:spPr>
          <a:xfrm>
            <a:off x="98684" y="14951880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F24784-0C5C-898D-473B-B6D8102626A1}"/>
              </a:ext>
            </a:extLst>
          </p:cNvPr>
          <p:cNvSpPr txBox="1"/>
          <p:nvPr/>
        </p:nvSpPr>
        <p:spPr>
          <a:xfrm>
            <a:off x="81730" y="20848296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CAE5D2E-E565-4D38-A74E-F2BD86CAFA8D}"/>
              </a:ext>
            </a:extLst>
          </p:cNvPr>
          <p:cNvSpPr txBox="1"/>
          <p:nvPr/>
        </p:nvSpPr>
        <p:spPr>
          <a:xfrm>
            <a:off x="7334685" y="1337105"/>
            <a:ext cx="4651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B68677-1047-44FB-5101-3874ADA2F5B4}"/>
              </a:ext>
            </a:extLst>
          </p:cNvPr>
          <p:cNvSpPr txBox="1"/>
          <p:nvPr/>
        </p:nvSpPr>
        <p:spPr>
          <a:xfrm>
            <a:off x="7328845" y="9190092"/>
            <a:ext cx="4523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5A19438-1622-FA82-D5BB-3670044C806E}"/>
              </a:ext>
            </a:extLst>
          </p:cNvPr>
          <p:cNvSpPr txBox="1"/>
          <p:nvPr/>
        </p:nvSpPr>
        <p:spPr>
          <a:xfrm>
            <a:off x="7341724" y="14966256"/>
            <a:ext cx="518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2AAC62-1FEB-0B52-7790-62633D8F6BDF}"/>
              </a:ext>
            </a:extLst>
          </p:cNvPr>
          <p:cNvSpPr txBox="1"/>
          <p:nvPr/>
        </p:nvSpPr>
        <p:spPr>
          <a:xfrm>
            <a:off x="7286866" y="20862672"/>
            <a:ext cx="5277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A7FB43A-7837-CE5D-2A31-A6EBAD65617D}"/>
              </a:ext>
            </a:extLst>
          </p:cNvPr>
          <p:cNvSpPr txBox="1"/>
          <p:nvPr/>
        </p:nvSpPr>
        <p:spPr>
          <a:xfrm>
            <a:off x="14301942" y="1351481"/>
            <a:ext cx="4090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7E94E28-C2DB-0DB6-26A1-F2D5E380808E}"/>
              </a:ext>
            </a:extLst>
          </p:cNvPr>
          <p:cNvSpPr txBox="1"/>
          <p:nvPr/>
        </p:nvSpPr>
        <p:spPr>
          <a:xfrm>
            <a:off x="14309957" y="9204468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B24430-31B4-830C-C5A4-173EB56B37AC}"/>
              </a:ext>
            </a:extLst>
          </p:cNvPr>
          <p:cNvSpPr txBox="1"/>
          <p:nvPr/>
        </p:nvSpPr>
        <p:spPr>
          <a:xfrm>
            <a:off x="14326234" y="14980632"/>
            <a:ext cx="5004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717BDCA-AD59-B467-4568-38DCE266ABEF}"/>
              </a:ext>
            </a:extLst>
          </p:cNvPr>
          <p:cNvSpPr txBox="1"/>
          <p:nvPr/>
        </p:nvSpPr>
        <p:spPr>
          <a:xfrm>
            <a:off x="14357641" y="20877048"/>
            <a:ext cx="4459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E66027E-CECB-F8D4-AFBF-D6220AB477E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015" t="86381" r="9827" b="4791"/>
          <a:stretch/>
        </p:blipFill>
        <p:spPr>
          <a:xfrm>
            <a:off x="80934" y="27677154"/>
            <a:ext cx="21486953" cy="63094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24F3678C-6FFD-4971-C924-F65D1AA80B80}"/>
              </a:ext>
            </a:extLst>
          </p:cNvPr>
          <p:cNvSpPr/>
          <p:nvPr/>
        </p:nvSpPr>
        <p:spPr>
          <a:xfrm>
            <a:off x="2550083" y="27716847"/>
            <a:ext cx="3433313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D397FBA-846E-A832-1812-DB3DFF0C5371}"/>
              </a:ext>
            </a:extLst>
          </p:cNvPr>
          <p:cNvSpPr/>
          <p:nvPr/>
        </p:nvSpPr>
        <p:spPr>
          <a:xfrm>
            <a:off x="6476085" y="27716164"/>
            <a:ext cx="3494225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C24AE0A-3DF8-7F81-26DA-6E8FC6B69B57}"/>
              </a:ext>
            </a:extLst>
          </p:cNvPr>
          <p:cNvSpPr/>
          <p:nvPr/>
        </p:nvSpPr>
        <p:spPr>
          <a:xfrm>
            <a:off x="10505949" y="27716164"/>
            <a:ext cx="3745195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D349A2B-A9B7-320A-8FB8-9106991E3464}"/>
              </a:ext>
            </a:extLst>
          </p:cNvPr>
          <p:cNvSpPr/>
          <p:nvPr/>
        </p:nvSpPr>
        <p:spPr>
          <a:xfrm>
            <a:off x="14786783" y="27697122"/>
            <a:ext cx="3175538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FCABE4C-2A0A-C55C-F99C-826C31BD199E}"/>
              </a:ext>
            </a:extLst>
          </p:cNvPr>
          <p:cNvSpPr/>
          <p:nvPr/>
        </p:nvSpPr>
        <p:spPr>
          <a:xfrm>
            <a:off x="18497959" y="27716164"/>
            <a:ext cx="3069927" cy="502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E365E68-0E1E-89CA-C310-6221669452B5}"/>
              </a:ext>
            </a:extLst>
          </p:cNvPr>
          <p:cNvSpPr/>
          <p:nvPr/>
        </p:nvSpPr>
        <p:spPr>
          <a:xfrm>
            <a:off x="235526" y="3421966"/>
            <a:ext cx="537881" cy="2147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A12B093-78FE-01CC-2FA9-D7314ED59F41}"/>
              </a:ext>
            </a:extLst>
          </p:cNvPr>
          <p:cNvSpPr txBox="1"/>
          <p:nvPr/>
        </p:nvSpPr>
        <p:spPr>
          <a:xfrm rot="16200000">
            <a:off x="-718293" y="4189464"/>
            <a:ext cx="21307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Richness 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F0486F4-A711-4143-4D75-B0965486C79F}"/>
              </a:ext>
            </a:extLst>
          </p:cNvPr>
          <p:cNvSpPr/>
          <p:nvPr/>
        </p:nvSpPr>
        <p:spPr>
          <a:xfrm>
            <a:off x="7402732" y="3471791"/>
            <a:ext cx="537881" cy="2147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679C540-BDA0-23E5-6213-B88766E4156B}"/>
              </a:ext>
            </a:extLst>
          </p:cNvPr>
          <p:cNvSpPr txBox="1"/>
          <p:nvPr/>
        </p:nvSpPr>
        <p:spPr>
          <a:xfrm rot="16200000">
            <a:off x="6448913" y="4239289"/>
            <a:ext cx="21307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Richness 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E3B084B-452A-5570-870A-77F5339B42CE}"/>
              </a:ext>
            </a:extLst>
          </p:cNvPr>
          <p:cNvSpPr/>
          <p:nvPr/>
        </p:nvSpPr>
        <p:spPr>
          <a:xfrm>
            <a:off x="14395510" y="3580008"/>
            <a:ext cx="537881" cy="2147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F420198-60E4-8672-9386-C865F483A130}"/>
              </a:ext>
            </a:extLst>
          </p:cNvPr>
          <p:cNvSpPr txBox="1"/>
          <p:nvPr/>
        </p:nvSpPr>
        <p:spPr>
          <a:xfrm rot="16200000">
            <a:off x="13441691" y="4347506"/>
            <a:ext cx="21307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Richness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B2FF7AB-7DB1-5F60-E1A3-9CC329E6E39C}"/>
              </a:ext>
            </a:extLst>
          </p:cNvPr>
          <p:cNvSpPr txBox="1"/>
          <p:nvPr/>
        </p:nvSpPr>
        <p:spPr>
          <a:xfrm>
            <a:off x="1482436" y="855110"/>
            <a:ext cx="5584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Bacterial community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66D9C89-7611-1511-AE06-6973E4CE34B7}"/>
              </a:ext>
            </a:extLst>
          </p:cNvPr>
          <p:cNvSpPr txBox="1"/>
          <p:nvPr/>
        </p:nvSpPr>
        <p:spPr>
          <a:xfrm>
            <a:off x="8436537" y="858842"/>
            <a:ext cx="5584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Fungal community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E9C384F-8677-8631-B2E4-E0E2C8DF320F}"/>
              </a:ext>
            </a:extLst>
          </p:cNvPr>
          <p:cNvSpPr txBox="1"/>
          <p:nvPr/>
        </p:nvSpPr>
        <p:spPr>
          <a:xfrm>
            <a:off x="15599243" y="869982"/>
            <a:ext cx="5584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Archaeal community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08830A9-9386-D4BE-7546-5B880680A37E}"/>
              </a:ext>
            </a:extLst>
          </p:cNvPr>
          <p:cNvSpPr txBox="1"/>
          <p:nvPr/>
        </p:nvSpPr>
        <p:spPr>
          <a:xfrm>
            <a:off x="2867889" y="13114313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D333022-4E47-A93C-F5E0-3B435D273231}"/>
              </a:ext>
            </a:extLst>
          </p:cNvPr>
          <p:cNvSpPr txBox="1"/>
          <p:nvPr/>
        </p:nvSpPr>
        <p:spPr>
          <a:xfrm>
            <a:off x="6196644" y="9186543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9E2BD4D-CA18-12E6-3172-EBCA2D760557}"/>
              </a:ext>
            </a:extLst>
          </p:cNvPr>
          <p:cNvSpPr txBox="1"/>
          <p:nvPr/>
        </p:nvSpPr>
        <p:spPr>
          <a:xfrm>
            <a:off x="4925993" y="12577238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24F5C6-9D45-550A-4D3A-C150E1F6C582}"/>
              </a:ext>
            </a:extLst>
          </p:cNvPr>
          <p:cNvSpPr txBox="1"/>
          <p:nvPr/>
        </p:nvSpPr>
        <p:spPr>
          <a:xfrm>
            <a:off x="3957201" y="11554085"/>
            <a:ext cx="588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7EFF6D8-F40E-01C4-5F24-C3E3F8092727}"/>
              </a:ext>
            </a:extLst>
          </p:cNvPr>
          <p:cNvSpPr txBox="1"/>
          <p:nvPr/>
        </p:nvSpPr>
        <p:spPr>
          <a:xfrm>
            <a:off x="1880849" y="13279994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1E01610-D27C-922B-DC38-569397892BFF}"/>
              </a:ext>
            </a:extLst>
          </p:cNvPr>
          <p:cNvSpPr txBox="1"/>
          <p:nvPr/>
        </p:nvSpPr>
        <p:spPr>
          <a:xfrm>
            <a:off x="2770905" y="17662179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EDC4688-2691-73EC-16BC-24382FF3711D}"/>
              </a:ext>
            </a:extLst>
          </p:cNvPr>
          <p:cNvSpPr txBox="1"/>
          <p:nvPr/>
        </p:nvSpPr>
        <p:spPr>
          <a:xfrm>
            <a:off x="1770009" y="18437465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bc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E5AF414-F4CD-79DB-B628-C7A5C9B1EF09}"/>
              </a:ext>
            </a:extLst>
          </p:cNvPr>
          <p:cNvSpPr txBox="1"/>
          <p:nvPr/>
        </p:nvSpPr>
        <p:spPr>
          <a:xfrm>
            <a:off x="3953993" y="15720169"/>
            <a:ext cx="588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0DD36BC-9DA8-D983-7245-8B34CF38EB79}"/>
              </a:ext>
            </a:extLst>
          </p:cNvPr>
          <p:cNvSpPr txBox="1"/>
          <p:nvPr/>
        </p:nvSpPr>
        <p:spPr>
          <a:xfrm>
            <a:off x="6183338" y="14996512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123300C-4047-2829-E23E-2C87415EC7B4}"/>
              </a:ext>
            </a:extLst>
          </p:cNvPr>
          <p:cNvSpPr txBox="1"/>
          <p:nvPr/>
        </p:nvSpPr>
        <p:spPr>
          <a:xfrm>
            <a:off x="5102897" y="18550793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EC329F7-EADC-36F6-851E-255033FDC954}"/>
              </a:ext>
            </a:extLst>
          </p:cNvPr>
          <p:cNvSpPr txBox="1"/>
          <p:nvPr/>
        </p:nvSpPr>
        <p:spPr>
          <a:xfrm>
            <a:off x="2665149" y="24209580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E2C5CF9-A3DA-8D90-884E-8FED6162CAC9}"/>
              </a:ext>
            </a:extLst>
          </p:cNvPr>
          <p:cNvSpPr txBox="1"/>
          <p:nvPr/>
        </p:nvSpPr>
        <p:spPr>
          <a:xfrm>
            <a:off x="1729948" y="20972725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F094FAB-48FF-353D-B67A-613D3ABFA2A0}"/>
              </a:ext>
            </a:extLst>
          </p:cNvPr>
          <p:cNvSpPr txBox="1"/>
          <p:nvPr/>
        </p:nvSpPr>
        <p:spPr>
          <a:xfrm>
            <a:off x="3852281" y="24600483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F53510E-1000-F06E-9160-557DEEDC3AD4}"/>
              </a:ext>
            </a:extLst>
          </p:cNvPr>
          <p:cNvSpPr txBox="1"/>
          <p:nvPr/>
        </p:nvSpPr>
        <p:spPr>
          <a:xfrm>
            <a:off x="4994694" y="22589900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bc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C4B6524-0CC8-784D-62B7-2A9FDCF9A87C}"/>
              </a:ext>
            </a:extLst>
          </p:cNvPr>
          <p:cNvSpPr txBox="1"/>
          <p:nvPr/>
        </p:nvSpPr>
        <p:spPr>
          <a:xfrm>
            <a:off x="6184204" y="25296066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C9CE2E2-2E9F-FD72-916B-EA9179F98F59}"/>
              </a:ext>
            </a:extLst>
          </p:cNvPr>
          <p:cNvSpPr txBox="1"/>
          <p:nvPr/>
        </p:nvSpPr>
        <p:spPr>
          <a:xfrm>
            <a:off x="8861354" y="12857997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48DEF70-5046-7E1E-AB24-C2DB10B0A3E7}"/>
              </a:ext>
            </a:extLst>
          </p:cNvPr>
          <p:cNvSpPr txBox="1"/>
          <p:nvPr/>
        </p:nvSpPr>
        <p:spPr>
          <a:xfrm>
            <a:off x="9950126" y="11575863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C6398C2-A9C4-EA3C-8B56-D9DE2797417C}"/>
              </a:ext>
            </a:extLst>
          </p:cNvPr>
          <p:cNvSpPr txBox="1"/>
          <p:nvPr/>
        </p:nvSpPr>
        <p:spPr>
          <a:xfrm>
            <a:off x="10910187" y="11378397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E77F762-2F6F-2032-ABF5-32108DA0F848}"/>
              </a:ext>
            </a:extLst>
          </p:cNvPr>
          <p:cNvSpPr txBox="1"/>
          <p:nvPr/>
        </p:nvSpPr>
        <p:spPr>
          <a:xfrm>
            <a:off x="11976752" y="11367893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12FC2CB-1365-3B37-2C09-45F9EC4E5C5A}"/>
              </a:ext>
            </a:extLst>
          </p:cNvPr>
          <p:cNvSpPr txBox="1"/>
          <p:nvPr/>
        </p:nvSpPr>
        <p:spPr>
          <a:xfrm>
            <a:off x="13210943" y="9303999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6F72A27-0995-AEB3-A5B4-B9817C8690BA}"/>
              </a:ext>
            </a:extLst>
          </p:cNvPr>
          <p:cNvSpPr txBox="1"/>
          <p:nvPr/>
        </p:nvSpPr>
        <p:spPr>
          <a:xfrm>
            <a:off x="8843176" y="17819095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1F72B93-D7AC-2647-1376-601F10C7EC2D}"/>
              </a:ext>
            </a:extLst>
          </p:cNvPr>
          <p:cNvSpPr txBox="1"/>
          <p:nvPr/>
        </p:nvSpPr>
        <p:spPr>
          <a:xfrm>
            <a:off x="9862673" y="15553283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A0814C1-8508-CADF-5A44-9DAB636A75D5}"/>
              </a:ext>
            </a:extLst>
          </p:cNvPr>
          <p:cNvSpPr txBox="1"/>
          <p:nvPr/>
        </p:nvSpPr>
        <p:spPr>
          <a:xfrm>
            <a:off x="10836589" y="15771456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306172A-46D2-9967-B43A-248B7490687F}"/>
              </a:ext>
            </a:extLst>
          </p:cNvPr>
          <p:cNvSpPr txBox="1"/>
          <p:nvPr/>
        </p:nvSpPr>
        <p:spPr>
          <a:xfrm>
            <a:off x="11992986" y="16243389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bc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24A8E91-D156-266F-EED6-6EB483E9BCB6}"/>
              </a:ext>
            </a:extLst>
          </p:cNvPr>
          <p:cNvSpPr txBox="1"/>
          <p:nvPr/>
        </p:nvSpPr>
        <p:spPr>
          <a:xfrm>
            <a:off x="13185868" y="15065787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349638E-50CC-D1CE-2785-7F2BF43C491C}"/>
              </a:ext>
            </a:extLst>
          </p:cNvPr>
          <p:cNvSpPr txBox="1"/>
          <p:nvPr/>
        </p:nvSpPr>
        <p:spPr>
          <a:xfrm>
            <a:off x="8729668" y="21007878"/>
            <a:ext cx="588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C1115DE-13A0-8BF7-28DA-A48B227A9E3C}"/>
              </a:ext>
            </a:extLst>
          </p:cNvPr>
          <p:cNvSpPr txBox="1"/>
          <p:nvPr/>
        </p:nvSpPr>
        <p:spPr>
          <a:xfrm>
            <a:off x="9920055" y="21199171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C3934D4-5572-A549-7391-23D03AC8909B}"/>
              </a:ext>
            </a:extLst>
          </p:cNvPr>
          <p:cNvSpPr txBox="1"/>
          <p:nvPr/>
        </p:nvSpPr>
        <p:spPr>
          <a:xfrm>
            <a:off x="10923048" y="23610115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bc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1DEB793-27A2-A242-EEC4-6B3A98563036}"/>
              </a:ext>
            </a:extLst>
          </p:cNvPr>
          <p:cNvSpPr txBox="1"/>
          <p:nvPr/>
        </p:nvSpPr>
        <p:spPr>
          <a:xfrm>
            <a:off x="11923373" y="22534798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1120A44-5D60-F62A-9C5C-C23C722D02E1}"/>
              </a:ext>
            </a:extLst>
          </p:cNvPr>
          <p:cNvSpPr txBox="1"/>
          <p:nvPr/>
        </p:nvSpPr>
        <p:spPr>
          <a:xfrm>
            <a:off x="13240291" y="24335762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2C49286-314A-BEE0-8FC4-A7E6AC9AACDB}"/>
              </a:ext>
            </a:extLst>
          </p:cNvPr>
          <p:cNvSpPr txBox="1"/>
          <p:nvPr/>
        </p:nvSpPr>
        <p:spPr>
          <a:xfrm>
            <a:off x="16197914" y="11175714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11C0F2E-FD4B-3D79-36E1-DE9F58589C9A}"/>
              </a:ext>
            </a:extLst>
          </p:cNvPr>
          <p:cNvSpPr txBox="1"/>
          <p:nvPr/>
        </p:nvSpPr>
        <p:spPr>
          <a:xfrm>
            <a:off x="17292424" y="10372425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E12ACC6-78C4-33B9-38C3-51823C5E70EF}"/>
              </a:ext>
            </a:extLst>
          </p:cNvPr>
          <p:cNvSpPr txBox="1"/>
          <p:nvPr/>
        </p:nvSpPr>
        <p:spPr>
          <a:xfrm>
            <a:off x="18363928" y="10193142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DF349C8-3803-0562-5977-FC18574AC22B}"/>
              </a:ext>
            </a:extLst>
          </p:cNvPr>
          <p:cNvSpPr txBox="1"/>
          <p:nvPr/>
        </p:nvSpPr>
        <p:spPr>
          <a:xfrm>
            <a:off x="19472294" y="12325377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D495A29-D00C-EA17-8908-5426AED1ACB6}"/>
              </a:ext>
            </a:extLst>
          </p:cNvPr>
          <p:cNvSpPr txBox="1"/>
          <p:nvPr/>
        </p:nvSpPr>
        <p:spPr>
          <a:xfrm>
            <a:off x="20539093" y="10394119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7C930FD-2FEA-F947-C9C6-C56C8C742DDA}"/>
              </a:ext>
            </a:extLst>
          </p:cNvPr>
          <p:cNvSpPr txBox="1"/>
          <p:nvPr/>
        </p:nvSpPr>
        <p:spPr>
          <a:xfrm>
            <a:off x="16201152" y="15127324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47BCD72-4933-A562-3D2E-C7E0C478F96F}"/>
              </a:ext>
            </a:extLst>
          </p:cNvPr>
          <p:cNvSpPr txBox="1"/>
          <p:nvPr/>
        </p:nvSpPr>
        <p:spPr>
          <a:xfrm>
            <a:off x="17286025" y="15961032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A5F3DAC-9D65-04FC-9ABC-20C235033A4D}"/>
              </a:ext>
            </a:extLst>
          </p:cNvPr>
          <p:cNvSpPr txBox="1"/>
          <p:nvPr/>
        </p:nvSpPr>
        <p:spPr>
          <a:xfrm>
            <a:off x="18363928" y="15005668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C56F42C-64BF-6B5A-3132-0928A8616B9F}"/>
              </a:ext>
            </a:extLst>
          </p:cNvPr>
          <p:cNvSpPr txBox="1"/>
          <p:nvPr/>
        </p:nvSpPr>
        <p:spPr>
          <a:xfrm>
            <a:off x="19452073" y="16881816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C455D37-61A4-EF87-F556-9B44C66DD012}"/>
              </a:ext>
            </a:extLst>
          </p:cNvPr>
          <p:cNvSpPr txBox="1"/>
          <p:nvPr/>
        </p:nvSpPr>
        <p:spPr>
          <a:xfrm>
            <a:off x="20539093" y="16124732"/>
            <a:ext cx="401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5EEBE93-0542-6DC2-C70B-85149D826510}"/>
              </a:ext>
            </a:extLst>
          </p:cNvPr>
          <p:cNvSpPr txBox="1"/>
          <p:nvPr/>
        </p:nvSpPr>
        <p:spPr>
          <a:xfrm>
            <a:off x="16159192" y="20911201"/>
            <a:ext cx="4090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FD60821A-5E9C-3A0C-81EC-B4A7602B5441}"/>
              </a:ext>
            </a:extLst>
          </p:cNvPr>
          <p:cNvSpPr txBox="1"/>
          <p:nvPr/>
        </p:nvSpPr>
        <p:spPr>
          <a:xfrm>
            <a:off x="17157325" y="21462038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53A10CB-BF30-F1AF-63C3-152FDEB6B04E}"/>
              </a:ext>
            </a:extLst>
          </p:cNvPr>
          <p:cNvSpPr txBox="1"/>
          <p:nvPr/>
        </p:nvSpPr>
        <p:spPr>
          <a:xfrm>
            <a:off x="18171933" y="22534798"/>
            <a:ext cx="813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abc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83CD0E4-DD17-8E45-F32D-BC888E949EDC}"/>
              </a:ext>
            </a:extLst>
          </p:cNvPr>
          <p:cNvSpPr txBox="1"/>
          <p:nvPr/>
        </p:nvSpPr>
        <p:spPr>
          <a:xfrm>
            <a:off x="19356925" y="23595497"/>
            <a:ext cx="588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B249FC3-38DB-444B-3F7E-881F41CBB170}"/>
              </a:ext>
            </a:extLst>
          </p:cNvPr>
          <p:cNvSpPr txBox="1"/>
          <p:nvPr/>
        </p:nvSpPr>
        <p:spPr>
          <a:xfrm>
            <a:off x="20563780" y="25032756"/>
            <a:ext cx="372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89352CA-6D0A-1DAE-F03B-DD05BAF9CEE3}"/>
              </a:ext>
            </a:extLst>
          </p:cNvPr>
          <p:cNvSpPr txBox="1"/>
          <p:nvPr/>
        </p:nvSpPr>
        <p:spPr>
          <a:xfrm>
            <a:off x="16978973" y="20983860"/>
            <a:ext cx="2836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2.905e-05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667DA43-EC86-FADE-EB31-CAA8B5C5F705}"/>
              </a:ext>
            </a:extLst>
          </p:cNvPr>
          <p:cNvSpPr txBox="1"/>
          <p:nvPr/>
        </p:nvSpPr>
        <p:spPr>
          <a:xfrm>
            <a:off x="18847895" y="15170185"/>
            <a:ext cx="2576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0.496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6AD1D21-7D3D-69B0-CFB1-85E4D03A1307}"/>
              </a:ext>
            </a:extLst>
          </p:cNvPr>
          <p:cNvSpPr txBox="1"/>
          <p:nvPr/>
        </p:nvSpPr>
        <p:spPr>
          <a:xfrm>
            <a:off x="17342254" y="9248098"/>
            <a:ext cx="2576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0.496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E9E7AC8-F2A1-A2AF-DE77-0F43052ACCA3}"/>
              </a:ext>
            </a:extLst>
          </p:cNvPr>
          <p:cNvSpPr txBox="1"/>
          <p:nvPr/>
        </p:nvSpPr>
        <p:spPr>
          <a:xfrm>
            <a:off x="82654" y="864753"/>
            <a:ext cx="503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8FF0BE4-2CCB-A658-117D-FF6C0634EF79}"/>
              </a:ext>
            </a:extLst>
          </p:cNvPr>
          <p:cNvSpPr txBox="1"/>
          <p:nvPr/>
        </p:nvSpPr>
        <p:spPr>
          <a:xfrm>
            <a:off x="10201347" y="20940628"/>
            <a:ext cx="2177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0.001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CC617E2-9540-0D3B-7658-7DB11856B4E0}"/>
              </a:ext>
            </a:extLst>
          </p:cNvPr>
          <p:cNvSpPr txBox="1"/>
          <p:nvPr/>
        </p:nvSpPr>
        <p:spPr>
          <a:xfrm>
            <a:off x="10062433" y="15133252"/>
            <a:ext cx="1994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0.02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BF7B516-892D-27E8-1F06-0FFC823B26E1}"/>
              </a:ext>
            </a:extLst>
          </p:cNvPr>
          <p:cNvSpPr txBox="1"/>
          <p:nvPr/>
        </p:nvSpPr>
        <p:spPr>
          <a:xfrm>
            <a:off x="10155017" y="9448653"/>
            <a:ext cx="1994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0.04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6C5B967-2D4B-C4FF-186F-1A4035C60239}"/>
              </a:ext>
            </a:extLst>
          </p:cNvPr>
          <p:cNvSpPr txBox="1"/>
          <p:nvPr/>
        </p:nvSpPr>
        <p:spPr>
          <a:xfrm>
            <a:off x="2864228" y="21073084"/>
            <a:ext cx="2836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1.325e-05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F5E733C5-FDDF-9C1C-728A-22424587A683}"/>
              </a:ext>
            </a:extLst>
          </p:cNvPr>
          <p:cNvSpPr txBox="1"/>
          <p:nvPr/>
        </p:nvSpPr>
        <p:spPr>
          <a:xfrm>
            <a:off x="2843488" y="15128778"/>
            <a:ext cx="2836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2.905e-05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E1BED5D5-B78D-7C74-7AD9-94F240C69450}"/>
              </a:ext>
            </a:extLst>
          </p:cNvPr>
          <p:cNvSpPr txBox="1"/>
          <p:nvPr/>
        </p:nvSpPr>
        <p:spPr>
          <a:xfrm>
            <a:off x="2868587" y="9360381"/>
            <a:ext cx="2836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KW: p= 2.905e-05</a:t>
            </a:r>
          </a:p>
        </p:txBody>
      </p:sp>
    </p:spTree>
    <p:extLst>
      <p:ext uri="{BB962C8B-B14F-4D97-AF65-F5344CB8AC3E}">
        <p14:creationId xmlns:p14="http://schemas.microsoft.com/office/powerpoint/2010/main" val="2648659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E54F432-A9C7-A087-2263-954EFE0F5A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9" t="14569" r="1816" b="27934"/>
          <a:stretch/>
        </p:blipFill>
        <p:spPr>
          <a:xfrm>
            <a:off x="17247" y="756469"/>
            <a:ext cx="21597590" cy="71310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90AB696-3060-F205-12F9-5BC3F35863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8" t="14961" r="1755" b="23680"/>
          <a:stretch/>
        </p:blipFill>
        <p:spPr>
          <a:xfrm>
            <a:off x="34497" y="10572022"/>
            <a:ext cx="21535797" cy="68248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C798561-00D5-4FD9-D7B1-69A929C8BA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32" t="84464" r="7357" b="4458"/>
          <a:stretch/>
        </p:blipFill>
        <p:spPr>
          <a:xfrm>
            <a:off x="887898" y="8368204"/>
            <a:ext cx="20350472" cy="154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468142E-376C-20F8-E400-3AFD8483E48D}"/>
              </a:ext>
            </a:extLst>
          </p:cNvPr>
          <p:cNvSpPr txBox="1"/>
          <p:nvPr/>
        </p:nvSpPr>
        <p:spPr>
          <a:xfrm>
            <a:off x="0" y="7905749"/>
            <a:ext cx="21578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Samples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2C7CA3F-9AA8-55B9-AD92-E5EF8F3E5BA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72" t="59499" b="2805"/>
          <a:stretch/>
        </p:blipFill>
        <p:spPr>
          <a:xfrm>
            <a:off x="40682" y="23867292"/>
            <a:ext cx="21516360" cy="45502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ABA24FB-209E-5201-A934-2AC4AABBB0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54" t="10307" b="51223"/>
          <a:stretch/>
        </p:blipFill>
        <p:spPr>
          <a:xfrm>
            <a:off x="40686" y="19192965"/>
            <a:ext cx="21522002" cy="4644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A8BC07F-7048-3DA8-02F9-FF4A40FA68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31" t="88058" r="3946" b="3454"/>
          <a:stretch/>
        </p:blipFill>
        <p:spPr>
          <a:xfrm>
            <a:off x="649365" y="17858610"/>
            <a:ext cx="20930577" cy="1008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97079B-426A-F626-B1F1-3446F543232D}"/>
              </a:ext>
            </a:extLst>
          </p:cNvPr>
          <p:cNvSpPr txBox="1"/>
          <p:nvPr/>
        </p:nvSpPr>
        <p:spPr>
          <a:xfrm>
            <a:off x="34497" y="17335610"/>
            <a:ext cx="21578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Samples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3EFA0C0-EEEF-D150-D697-90D95A420C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8" t="9482" r="1755" b="85873"/>
          <a:stretch/>
        </p:blipFill>
        <p:spPr>
          <a:xfrm>
            <a:off x="42602" y="10201181"/>
            <a:ext cx="21535797" cy="51661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D52BF8F-E89D-1F87-7A93-DBD4CFD058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8" t="9482" r="1755" b="85873"/>
          <a:stretch/>
        </p:blipFill>
        <p:spPr>
          <a:xfrm>
            <a:off x="179653" y="412127"/>
            <a:ext cx="21377389" cy="51661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5F19C57-AD98-ECC9-090E-7AFF14A91DA8}"/>
              </a:ext>
            </a:extLst>
          </p:cNvPr>
          <p:cNvSpPr txBox="1"/>
          <p:nvPr/>
        </p:nvSpPr>
        <p:spPr>
          <a:xfrm>
            <a:off x="1648326" y="18980453"/>
            <a:ext cx="5342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BACTERIAL COMMUNITY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FFD0F-F4A4-9B32-E1E4-F72ABE02EF4A}"/>
              </a:ext>
            </a:extLst>
          </p:cNvPr>
          <p:cNvSpPr txBox="1"/>
          <p:nvPr/>
        </p:nvSpPr>
        <p:spPr>
          <a:xfrm>
            <a:off x="8903368" y="18981406"/>
            <a:ext cx="5342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FUNGAL COMMUNITY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7B1821-D3DC-BE6B-A313-5B456F45FBE5}"/>
              </a:ext>
            </a:extLst>
          </p:cNvPr>
          <p:cNvSpPr txBox="1"/>
          <p:nvPr/>
        </p:nvSpPr>
        <p:spPr>
          <a:xfrm>
            <a:off x="15872589" y="19008300"/>
            <a:ext cx="5342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ARCHAEL COMMUNITY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09CCCD9-2493-8ED9-88C4-7D3BC9DEC355}"/>
              </a:ext>
            </a:extLst>
          </p:cNvPr>
          <p:cNvSpPr txBox="1"/>
          <p:nvPr/>
        </p:nvSpPr>
        <p:spPr>
          <a:xfrm>
            <a:off x="1563662" y="26623877"/>
            <a:ext cx="1463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lang="en-US" sz="2000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=0.85,</a:t>
            </a:r>
          </a:p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p=0.001</a:t>
            </a:r>
            <a:endParaRPr lang="en-US" sz="2000" b="1" baseline="30000" dirty="0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8D5211A-8072-4ECB-724B-C1066359C877}"/>
              </a:ext>
            </a:extLst>
          </p:cNvPr>
          <p:cNvSpPr txBox="1"/>
          <p:nvPr/>
        </p:nvSpPr>
        <p:spPr>
          <a:xfrm>
            <a:off x="8822937" y="26623877"/>
            <a:ext cx="1463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lang="en-US" sz="2000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=0.76,</a:t>
            </a:r>
          </a:p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p=0.001</a:t>
            </a:r>
            <a:endParaRPr lang="en-US" sz="2000" b="1" baseline="30000" dirty="0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7B7EE8-F9F1-878A-6145-913E889E4B27}"/>
              </a:ext>
            </a:extLst>
          </p:cNvPr>
          <p:cNvSpPr txBox="1"/>
          <p:nvPr/>
        </p:nvSpPr>
        <p:spPr>
          <a:xfrm>
            <a:off x="15905303" y="26640810"/>
            <a:ext cx="1463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lang="en-US" sz="2000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=0.24,</a:t>
            </a:r>
          </a:p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p=0.012</a:t>
            </a:r>
            <a:endParaRPr lang="en-US" sz="2000" b="1" baseline="30000" dirty="0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76D4DD-BB25-83B1-6ABF-3B1AD825D7F3}"/>
              </a:ext>
            </a:extLst>
          </p:cNvPr>
          <p:cNvSpPr txBox="1"/>
          <p:nvPr/>
        </p:nvSpPr>
        <p:spPr>
          <a:xfrm>
            <a:off x="-83400" y="313926"/>
            <a:ext cx="5261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181057-E02D-8577-5FF0-017DC81DC576}"/>
              </a:ext>
            </a:extLst>
          </p:cNvPr>
          <p:cNvSpPr txBox="1"/>
          <p:nvPr/>
        </p:nvSpPr>
        <p:spPr>
          <a:xfrm>
            <a:off x="-48047" y="9916204"/>
            <a:ext cx="5004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0E0DEF-F536-968E-2BFC-F0A49EBA3F34}"/>
              </a:ext>
            </a:extLst>
          </p:cNvPr>
          <p:cNvSpPr txBox="1"/>
          <p:nvPr/>
        </p:nvSpPr>
        <p:spPr>
          <a:xfrm>
            <a:off x="23749" y="18854411"/>
            <a:ext cx="4860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DC4B3FF-5808-69FD-CBC4-924B8DE3B25E}"/>
              </a:ext>
            </a:extLst>
          </p:cNvPr>
          <p:cNvSpPr txBox="1"/>
          <p:nvPr/>
        </p:nvSpPr>
        <p:spPr>
          <a:xfrm>
            <a:off x="23749" y="23482571"/>
            <a:ext cx="5325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23F311-F6FB-CB03-4EB9-81C5A3BB02CF}"/>
              </a:ext>
            </a:extLst>
          </p:cNvPr>
          <p:cNvSpPr txBox="1"/>
          <p:nvPr/>
        </p:nvSpPr>
        <p:spPr>
          <a:xfrm>
            <a:off x="7135738" y="18854412"/>
            <a:ext cx="460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BEA3704-0139-ECDD-9CFF-362B637076EC}"/>
              </a:ext>
            </a:extLst>
          </p:cNvPr>
          <p:cNvSpPr txBox="1"/>
          <p:nvPr/>
        </p:nvSpPr>
        <p:spPr>
          <a:xfrm>
            <a:off x="7135738" y="23482572"/>
            <a:ext cx="4443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7F7677-544F-747C-0891-C7BF7599D00F}"/>
              </a:ext>
            </a:extLst>
          </p:cNvPr>
          <p:cNvSpPr txBox="1"/>
          <p:nvPr/>
        </p:nvSpPr>
        <p:spPr>
          <a:xfrm>
            <a:off x="14450927" y="18854415"/>
            <a:ext cx="5405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65F6E73-D4E2-BDDB-8FAF-BD1BD266075D}"/>
              </a:ext>
            </a:extLst>
          </p:cNvPr>
          <p:cNvSpPr txBox="1"/>
          <p:nvPr/>
        </p:nvSpPr>
        <p:spPr>
          <a:xfrm>
            <a:off x="14450927" y="23482575"/>
            <a:ext cx="5357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6991221-20F8-6E86-A07E-7F0104DF7AB1}"/>
              </a:ext>
            </a:extLst>
          </p:cNvPr>
          <p:cNvSpPr/>
          <p:nvPr/>
        </p:nvSpPr>
        <p:spPr>
          <a:xfrm>
            <a:off x="1041401" y="496892"/>
            <a:ext cx="3914296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9ED7A6E-298C-091B-A7BF-B21C46D5A0C8}"/>
              </a:ext>
            </a:extLst>
          </p:cNvPr>
          <p:cNvSpPr/>
          <p:nvPr/>
        </p:nvSpPr>
        <p:spPr>
          <a:xfrm>
            <a:off x="5185255" y="496892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A477F01-CF52-4901-FB56-77ADAA0F240F}"/>
              </a:ext>
            </a:extLst>
          </p:cNvPr>
          <p:cNvSpPr/>
          <p:nvPr/>
        </p:nvSpPr>
        <p:spPr>
          <a:xfrm>
            <a:off x="9354511" y="525801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C240367-4EB7-58B8-0D22-66A5E672CE32}"/>
              </a:ext>
            </a:extLst>
          </p:cNvPr>
          <p:cNvSpPr/>
          <p:nvPr/>
        </p:nvSpPr>
        <p:spPr>
          <a:xfrm>
            <a:off x="13504717" y="543996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1824DAA-377D-8D51-F43B-BDD49B8476DA}"/>
              </a:ext>
            </a:extLst>
          </p:cNvPr>
          <p:cNvSpPr/>
          <p:nvPr/>
        </p:nvSpPr>
        <p:spPr>
          <a:xfrm>
            <a:off x="17635873" y="543996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A960463-C39C-C031-46B9-455562711B5E}"/>
              </a:ext>
            </a:extLst>
          </p:cNvPr>
          <p:cNvSpPr/>
          <p:nvPr/>
        </p:nvSpPr>
        <p:spPr>
          <a:xfrm>
            <a:off x="927101" y="10294942"/>
            <a:ext cx="3914296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9BC75FB-706C-6F14-0624-F9C2C71107C8}"/>
              </a:ext>
            </a:extLst>
          </p:cNvPr>
          <p:cNvSpPr/>
          <p:nvPr/>
        </p:nvSpPr>
        <p:spPr>
          <a:xfrm>
            <a:off x="5115405" y="10294942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499F60E-1E4D-610F-6E39-884A6F9AEB6E}"/>
              </a:ext>
            </a:extLst>
          </p:cNvPr>
          <p:cNvSpPr/>
          <p:nvPr/>
        </p:nvSpPr>
        <p:spPr>
          <a:xfrm>
            <a:off x="9284661" y="10323851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003E6AB-8963-E11B-9FC4-FCCFF9470E6C}"/>
              </a:ext>
            </a:extLst>
          </p:cNvPr>
          <p:cNvSpPr/>
          <p:nvPr/>
        </p:nvSpPr>
        <p:spPr>
          <a:xfrm>
            <a:off x="13466617" y="10322996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639001D-8EB0-5569-A0B4-5AAC323C1434}"/>
              </a:ext>
            </a:extLst>
          </p:cNvPr>
          <p:cNvSpPr/>
          <p:nvPr/>
        </p:nvSpPr>
        <p:spPr>
          <a:xfrm>
            <a:off x="17642223" y="10322996"/>
            <a:ext cx="3914295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2C390-639C-805D-FD0D-7F0036E49B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66" t="87250" b="6903"/>
          <a:stretch/>
        </p:blipFill>
        <p:spPr>
          <a:xfrm>
            <a:off x="1230284" y="28611943"/>
            <a:ext cx="20008818" cy="4736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3A3451-AC99-6258-489C-3B4C74169596}"/>
              </a:ext>
            </a:extLst>
          </p:cNvPr>
          <p:cNvSpPr/>
          <p:nvPr/>
        </p:nvSpPr>
        <p:spPr>
          <a:xfrm>
            <a:off x="1739123" y="28628569"/>
            <a:ext cx="3545458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F2CDDD-C8F6-21DE-087A-891857934BAC}"/>
              </a:ext>
            </a:extLst>
          </p:cNvPr>
          <p:cNvSpPr/>
          <p:nvPr/>
        </p:nvSpPr>
        <p:spPr>
          <a:xfrm>
            <a:off x="5858158" y="28619627"/>
            <a:ext cx="3107963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B3B9DF-6CCC-FE57-439A-C9FCEA7C4D38}"/>
              </a:ext>
            </a:extLst>
          </p:cNvPr>
          <p:cNvSpPr/>
          <p:nvPr/>
        </p:nvSpPr>
        <p:spPr>
          <a:xfrm>
            <a:off x="9551779" y="28619627"/>
            <a:ext cx="3107963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1565AB-9E4E-32CD-53C6-F0000463F457}"/>
              </a:ext>
            </a:extLst>
          </p:cNvPr>
          <p:cNvSpPr/>
          <p:nvPr/>
        </p:nvSpPr>
        <p:spPr>
          <a:xfrm>
            <a:off x="13264136" y="28611742"/>
            <a:ext cx="3757016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E71E23-8A23-761B-675B-6493F1A24F16}"/>
              </a:ext>
            </a:extLst>
          </p:cNvPr>
          <p:cNvSpPr/>
          <p:nvPr/>
        </p:nvSpPr>
        <p:spPr>
          <a:xfrm>
            <a:off x="17664328" y="28613480"/>
            <a:ext cx="3414436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</p:spTree>
    <p:extLst>
      <p:ext uri="{BB962C8B-B14F-4D97-AF65-F5344CB8AC3E}">
        <p14:creationId xmlns:p14="http://schemas.microsoft.com/office/powerpoint/2010/main" val="2811249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74C5D8D-F9C0-1C19-C69C-B2C9BD8993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42" r="51684" b="3889"/>
          <a:stretch/>
        </p:blipFill>
        <p:spPr>
          <a:xfrm>
            <a:off x="4" y="17040029"/>
            <a:ext cx="10089587" cy="1036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24F781C-7BD6-8B94-42E1-E99E5DC24022}"/>
              </a:ext>
            </a:extLst>
          </p:cNvPr>
          <p:cNvSpPr/>
          <p:nvPr/>
        </p:nvSpPr>
        <p:spPr>
          <a:xfrm>
            <a:off x="1228299" y="24326154"/>
            <a:ext cx="2033516" cy="1078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Total ASVs</a:t>
            </a:r>
          </a:p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2853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717F20-63FF-6B35-11E4-0646B800EF77}"/>
              </a:ext>
            </a:extLst>
          </p:cNvPr>
          <p:cNvSpPr/>
          <p:nvPr/>
        </p:nvSpPr>
        <p:spPr>
          <a:xfrm>
            <a:off x="11739350" y="24723720"/>
            <a:ext cx="2033516" cy="477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Total ASVs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09BDCC1-9C5C-9C61-F17D-87DA3946FF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08" r="3241"/>
          <a:stretch/>
        </p:blipFill>
        <p:spPr>
          <a:xfrm>
            <a:off x="11768" y="2265776"/>
            <a:ext cx="10738211" cy="738000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9DD07A63-679B-30E4-1CCD-99D1222A8976}"/>
              </a:ext>
            </a:extLst>
          </p:cNvPr>
          <p:cNvSpPr/>
          <p:nvPr/>
        </p:nvSpPr>
        <p:spPr>
          <a:xfrm>
            <a:off x="1629624" y="7616236"/>
            <a:ext cx="2801997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F94BA42-BC3C-36C1-8B89-1991E6152DF0}"/>
              </a:ext>
            </a:extLst>
          </p:cNvPr>
          <p:cNvSpPr/>
          <p:nvPr/>
        </p:nvSpPr>
        <p:spPr>
          <a:xfrm>
            <a:off x="1907073" y="7228554"/>
            <a:ext cx="252454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olitorus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015D216-4F2C-AA33-8F8E-1D992E49BBAA}"/>
              </a:ext>
            </a:extLst>
          </p:cNvPr>
          <p:cNvSpPr/>
          <p:nvPr/>
        </p:nvSpPr>
        <p:spPr>
          <a:xfrm>
            <a:off x="1907072" y="6855765"/>
            <a:ext cx="252454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8409F57-53F9-1130-B194-576112A605F2}"/>
              </a:ext>
            </a:extLst>
          </p:cNvPr>
          <p:cNvSpPr/>
          <p:nvPr/>
        </p:nvSpPr>
        <p:spPr>
          <a:xfrm>
            <a:off x="1729212" y="7991075"/>
            <a:ext cx="270240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4E37692-2C76-E14A-2891-2D7589CEF521}"/>
              </a:ext>
            </a:extLst>
          </p:cNvPr>
          <p:cNvSpPr/>
          <p:nvPr/>
        </p:nvSpPr>
        <p:spPr>
          <a:xfrm>
            <a:off x="1729212" y="8377510"/>
            <a:ext cx="270240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49F27615-A7D8-770F-6A1A-0D17AA3875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71" r="3198"/>
          <a:stretch/>
        </p:blipFill>
        <p:spPr>
          <a:xfrm>
            <a:off x="25414" y="9717456"/>
            <a:ext cx="10602087" cy="6876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49636A01-9046-A0C2-D3A4-47F7DF8D8AB0}"/>
              </a:ext>
            </a:extLst>
          </p:cNvPr>
          <p:cNvSpPr/>
          <p:nvPr/>
        </p:nvSpPr>
        <p:spPr>
          <a:xfrm>
            <a:off x="814812" y="14690211"/>
            <a:ext cx="265046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5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E2013EC-0768-FBE6-70FD-D7FC9BF52A80}"/>
              </a:ext>
            </a:extLst>
          </p:cNvPr>
          <p:cNvSpPr/>
          <p:nvPr/>
        </p:nvSpPr>
        <p:spPr>
          <a:xfrm>
            <a:off x="1095470" y="14337751"/>
            <a:ext cx="2355912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olitorus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CB2D3EC-4CB8-9449-343B-FF326E78E127}"/>
              </a:ext>
            </a:extLst>
          </p:cNvPr>
          <p:cNvSpPr/>
          <p:nvPr/>
        </p:nvSpPr>
        <p:spPr>
          <a:xfrm>
            <a:off x="1095469" y="13990112"/>
            <a:ext cx="2369811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091AFB8-F3F7-A2AD-2DAD-C40F75895A98}"/>
              </a:ext>
            </a:extLst>
          </p:cNvPr>
          <p:cNvSpPr/>
          <p:nvPr/>
        </p:nvSpPr>
        <p:spPr>
          <a:xfrm>
            <a:off x="805076" y="15377249"/>
            <a:ext cx="265046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32B80FB-6DE2-4C37-E134-7CEAEB6798B5}"/>
              </a:ext>
            </a:extLst>
          </p:cNvPr>
          <p:cNvSpPr/>
          <p:nvPr/>
        </p:nvSpPr>
        <p:spPr>
          <a:xfrm>
            <a:off x="814812" y="15019797"/>
            <a:ext cx="2637943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361D0E62-7B54-10AE-1788-64FCEF14353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18" r="27484"/>
          <a:stretch/>
        </p:blipFill>
        <p:spPr>
          <a:xfrm>
            <a:off x="10789201" y="2265776"/>
            <a:ext cx="7893673" cy="694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00FDC890-79DA-80D8-8560-7D0152AD65F1}"/>
              </a:ext>
            </a:extLst>
          </p:cNvPr>
          <p:cNvSpPr/>
          <p:nvPr/>
        </p:nvSpPr>
        <p:spPr>
          <a:xfrm>
            <a:off x="12507453" y="7295759"/>
            <a:ext cx="2267761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BC6F322-8913-62F6-2DCF-E815D0FE33B7}"/>
              </a:ext>
            </a:extLst>
          </p:cNvPr>
          <p:cNvSpPr/>
          <p:nvPr/>
        </p:nvSpPr>
        <p:spPr>
          <a:xfrm>
            <a:off x="12508812" y="6926852"/>
            <a:ext cx="2266402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olitorus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42E7C2C-A4CD-E9B0-2AD1-99E417DA6D20}"/>
              </a:ext>
            </a:extLst>
          </p:cNvPr>
          <p:cNvSpPr/>
          <p:nvPr/>
        </p:nvSpPr>
        <p:spPr>
          <a:xfrm>
            <a:off x="12508811" y="6577986"/>
            <a:ext cx="2267761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9E3FAA6-7444-F947-BAC2-D26B675AD9AB}"/>
              </a:ext>
            </a:extLst>
          </p:cNvPr>
          <p:cNvSpPr/>
          <p:nvPr/>
        </p:nvSpPr>
        <p:spPr>
          <a:xfrm>
            <a:off x="12507452" y="7629921"/>
            <a:ext cx="2276769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969DC5A-10F9-8FAF-0473-0B852F7E2254}"/>
              </a:ext>
            </a:extLst>
          </p:cNvPr>
          <p:cNvSpPr/>
          <p:nvPr/>
        </p:nvSpPr>
        <p:spPr>
          <a:xfrm>
            <a:off x="12507452" y="7983101"/>
            <a:ext cx="2267762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EEDE4AF-5DA6-4C88-3023-3971EC5EAAEC}"/>
              </a:ext>
            </a:extLst>
          </p:cNvPr>
          <p:cNvSpPr txBox="1"/>
          <p:nvPr/>
        </p:nvSpPr>
        <p:spPr>
          <a:xfrm>
            <a:off x="-1" y="1670417"/>
            <a:ext cx="10789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BACTERIAL COMMUNITY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47F81FB-7900-71B3-2925-B446A72CAEF3}"/>
              </a:ext>
            </a:extLst>
          </p:cNvPr>
          <p:cNvSpPr txBox="1"/>
          <p:nvPr/>
        </p:nvSpPr>
        <p:spPr>
          <a:xfrm>
            <a:off x="10810325" y="1671370"/>
            <a:ext cx="1078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FUNGAL COMMUNITY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AEB7F58C-28FB-4744-3582-0F9D9A99DF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67" r="3085"/>
          <a:stretch/>
        </p:blipFill>
        <p:spPr>
          <a:xfrm>
            <a:off x="10905579" y="9711954"/>
            <a:ext cx="10659292" cy="69120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37766BD5-9B64-9E61-4FBA-2D1D341DA2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224" t="7691" r="2522"/>
          <a:stretch/>
        </p:blipFill>
        <p:spPr>
          <a:xfrm>
            <a:off x="18679881" y="2253899"/>
            <a:ext cx="2906600" cy="60840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160E1125-87BF-3184-6341-18D0C32C71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684" t="6742" b="3889"/>
          <a:stretch/>
        </p:blipFill>
        <p:spPr>
          <a:xfrm>
            <a:off x="11150935" y="17040029"/>
            <a:ext cx="10089587" cy="103680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8FE97C53-7280-DEEB-3E08-F95A9A4F8A7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3" r="8195"/>
          <a:stretch/>
        </p:blipFill>
        <p:spPr>
          <a:xfrm>
            <a:off x="1572201" y="17040029"/>
            <a:ext cx="5917077" cy="629078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CDAB10C3-6544-BD06-5E4B-B5A4F71494A4}"/>
              </a:ext>
            </a:extLst>
          </p:cNvPr>
          <p:cNvSpPr/>
          <p:nvPr/>
        </p:nvSpPr>
        <p:spPr>
          <a:xfrm>
            <a:off x="1939266" y="17258576"/>
            <a:ext cx="1169922" cy="2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DCE21C5-7922-7398-B703-165055E5E0B2}"/>
              </a:ext>
            </a:extLst>
          </p:cNvPr>
          <p:cNvSpPr/>
          <p:nvPr/>
        </p:nvSpPr>
        <p:spPr>
          <a:xfrm>
            <a:off x="3652739" y="17251186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25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4C8B5DA-0442-25CE-54C1-463795B0540A}"/>
              </a:ext>
            </a:extLst>
          </p:cNvPr>
          <p:cNvSpPr/>
          <p:nvPr/>
        </p:nvSpPr>
        <p:spPr>
          <a:xfrm>
            <a:off x="4678599" y="17247577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50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2FF757D-8846-BAF2-8459-E47A79538C90}"/>
              </a:ext>
            </a:extLst>
          </p:cNvPr>
          <p:cNvSpPr/>
          <p:nvPr/>
        </p:nvSpPr>
        <p:spPr>
          <a:xfrm>
            <a:off x="5723635" y="17256944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75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A345C05-7703-DDD9-5B03-A726FDC3BE1B}"/>
              </a:ext>
            </a:extLst>
          </p:cNvPr>
          <p:cNvSpPr/>
          <p:nvPr/>
        </p:nvSpPr>
        <p:spPr>
          <a:xfrm>
            <a:off x="6790887" y="17250723"/>
            <a:ext cx="653376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100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8C45A1E4-F2CF-DD8C-F240-1B39125552C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3" r="8195"/>
          <a:stretch/>
        </p:blipFill>
        <p:spPr>
          <a:xfrm>
            <a:off x="11794589" y="17040029"/>
            <a:ext cx="5917077" cy="629078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7E73911D-37F0-7554-70F7-B4700F3BB22A}"/>
              </a:ext>
            </a:extLst>
          </p:cNvPr>
          <p:cNvSpPr/>
          <p:nvPr/>
        </p:nvSpPr>
        <p:spPr>
          <a:xfrm>
            <a:off x="12161654" y="17258576"/>
            <a:ext cx="1169922" cy="2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genotypes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0D801FD-FA0B-0C41-67BF-64E62654C82C}"/>
              </a:ext>
            </a:extLst>
          </p:cNvPr>
          <p:cNvSpPr/>
          <p:nvPr/>
        </p:nvSpPr>
        <p:spPr>
          <a:xfrm>
            <a:off x="13875127" y="17251186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25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001BC84-BB78-0437-9F17-5AC198D85A2A}"/>
              </a:ext>
            </a:extLst>
          </p:cNvPr>
          <p:cNvSpPr/>
          <p:nvPr/>
        </p:nvSpPr>
        <p:spPr>
          <a:xfrm>
            <a:off x="14900987" y="17247577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50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09B7D07-1D50-3B4B-A0C6-1E506B37E967}"/>
              </a:ext>
            </a:extLst>
          </p:cNvPr>
          <p:cNvSpPr/>
          <p:nvPr/>
        </p:nvSpPr>
        <p:spPr>
          <a:xfrm>
            <a:off x="15946023" y="17256944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75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DCB9C9A-E37B-9F5F-48D1-F1EACB04CC15}"/>
              </a:ext>
            </a:extLst>
          </p:cNvPr>
          <p:cNvSpPr/>
          <p:nvPr/>
        </p:nvSpPr>
        <p:spPr>
          <a:xfrm>
            <a:off x="17013275" y="17250723"/>
            <a:ext cx="653376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100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0C4BD79-81B1-F1ED-07F0-50DFEE79604C}"/>
              </a:ext>
            </a:extLst>
          </p:cNvPr>
          <p:cNvSpPr txBox="1"/>
          <p:nvPr/>
        </p:nvSpPr>
        <p:spPr>
          <a:xfrm>
            <a:off x="25414" y="1671616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1B951E9-4FED-4E26-FC1E-49CF3732AE51}"/>
              </a:ext>
            </a:extLst>
          </p:cNvPr>
          <p:cNvSpPr/>
          <p:nvPr/>
        </p:nvSpPr>
        <p:spPr>
          <a:xfrm>
            <a:off x="12245233" y="15402921"/>
            <a:ext cx="265046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5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45AEAD7-10EA-D0E4-805B-55918162D778}"/>
              </a:ext>
            </a:extLst>
          </p:cNvPr>
          <p:cNvSpPr/>
          <p:nvPr/>
        </p:nvSpPr>
        <p:spPr>
          <a:xfrm>
            <a:off x="12530908" y="15042700"/>
            <a:ext cx="2355912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olitorus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CF98808-61B6-A326-C50D-FB3802352D24}"/>
              </a:ext>
            </a:extLst>
          </p:cNvPr>
          <p:cNvSpPr/>
          <p:nvPr/>
        </p:nvSpPr>
        <p:spPr>
          <a:xfrm>
            <a:off x="12517009" y="13979507"/>
            <a:ext cx="2369811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D773336-5AC1-C0AF-3F5D-B04E6A3A3164}"/>
              </a:ext>
            </a:extLst>
          </p:cNvPr>
          <p:cNvSpPr/>
          <p:nvPr/>
        </p:nvSpPr>
        <p:spPr>
          <a:xfrm>
            <a:off x="12236352" y="14334414"/>
            <a:ext cx="2650468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5042B84-8043-9CB4-521F-1EF215AC0292}"/>
              </a:ext>
            </a:extLst>
          </p:cNvPr>
          <p:cNvSpPr/>
          <p:nvPr/>
        </p:nvSpPr>
        <p:spPr>
          <a:xfrm>
            <a:off x="12236352" y="14694635"/>
            <a:ext cx="2637943" cy="33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1C7A13ED-1A29-9934-D11C-7458AFE5FD6B}"/>
              </a:ext>
            </a:extLst>
          </p:cNvPr>
          <p:cNvSpPr/>
          <p:nvPr/>
        </p:nvSpPr>
        <p:spPr>
          <a:xfrm>
            <a:off x="11655926" y="17232526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n°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AF1C1085-D7AB-83CB-F5BD-42FE2447E3CC}"/>
              </a:ext>
            </a:extLst>
          </p:cNvPr>
          <p:cNvSpPr/>
          <p:nvPr/>
        </p:nvSpPr>
        <p:spPr>
          <a:xfrm>
            <a:off x="1470315" y="17256944"/>
            <a:ext cx="517793" cy="286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n°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65C96856-A27B-FB7B-3295-0671A573F51B}"/>
              </a:ext>
            </a:extLst>
          </p:cNvPr>
          <p:cNvSpPr/>
          <p:nvPr/>
        </p:nvSpPr>
        <p:spPr>
          <a:xfrm>
            <a:off x="3211074" y="17232526"/>
            <a:ext cx="335157" cy="310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02343CF0-F0FA-D2CB-71DE-02B86AFFBA00}"/>
              </a:ext>
            </a:extLst>
          </p:cNvPr>
          <p:cNvSpPr/>
          <p:nvPr/>
        </p:nvSpPr>
        <p:spPr>
          <a:xfrm>
            <a:off x="3251803" y="17297055"/>
            <a:ext cx="216000" cy="216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0911707B-8B33-82CE-F634-79F12CC355ED}"/>
              </a:ext>
            </a:extLst>
          </p:cNvPr>
          <p:cNvSpPr/>
          <p:nvPr/>
        </p:nvSpPr>
        <p:spPr>
          <a:xfrm>
            <a:off x="4214446" y="17199779"/>
            <a:ext cx="386862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F45508C4-8B08-1DF4-9A98-52D03203D724}"/>
              </a:ext>
            </a:extLst>
          </p:cNvPr>
          <p:cNvSpPr/>
          <p:nvPr/>
        </p:nvSpPr>
        <p:spPr>
          <a:xfrm>
            <a:off x="4300085" y="17234694"/>
            <a:ext cx="288000" cy="28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282553BD-1C7D-AAD5-C034-FD8C92276610}"/>
              </a:ext>
            </a:extLst>
          </p:cNvPr>
          <p:cNvSpPr/>
          <p:nvPr/>
        </p:nvSpPr>
        <p:spPr>
          <a:xfrm>
            <a:off x="5287108" y="17109831"/>
            <a:ext cx="436527" cy="5592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9E860AA-665E-B3E1-8D1D-BD9B3805842F}"/>
              </a:ext>
            </a:extLst>
          </p:cNvPr>
          <p:cNvSpPr/>
          <p:nvPr/>
        </p:nvSpPr>
        <p:spPr>
          <a:xfrm>
            <a:off x="5311989" y="17210796"/>
            <a:ext cx="360000" cy="360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9964922E-6625-D0BE-159B-B265C1AEA99E}"/>
              </a:ext>
            </a:extLst>
          </p:cNvPr>
          <p:cNvSpPr/>
          <p:nvPr/>
        </p:nvSpPr>
        <p:spPr>
          <a:xfrm>
            <a:off x="6301154" y="17109831"/>
            <a:ext cx="489733" cy="615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AD0A76AB-36D1-88B4-1827-47332B56A3F5}"/>
              </a:ext>
            </a:extLst>
          </p:cNvPr>
          <p:cNvSpPr/>
          <p:nvPr/>
        </p:nvSpPr>
        <p:spPr>
          <a:xfrm>
            <a:off x="6370811" y="17199779"/>
            <a:ext cx="396000" cy="396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EF0BD318-EDFD-C1F4-3156-5DEF22B01712}"/>
              </a:ext>
            </a:extLst>
          </p:cNvPr>
          <p:cNvSpPr/>
          <p:nvPr/>
        </p:nvSpPr>
        <p:spPr>
          <a:xfrm>
            <a:off x="13331576" y="17199779"/>
            <a:ext cx="441290" cy="3229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F04CE001-DC1B-A356-43A2-F87DB58B47F3}"/>
              </a:ext>
            </a:extLst>
          </p:cNvPr>
          <p:cNvSpPr/>
          <p:nvPr/>
        </p:nvSpPr>
        <p:spPr>
          <a:xfrm>
            <a:off x="13462467" y="17267745"/>
            <a:ext cx="216000" cy="216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E01751F3-6D50-83FD-2B9E-E21F4745C085}"/>
              </a:ext>
            </a:extLst>
          </p:cNvPr>
          <p:cNvSpPr/>
          <p:nvPr/>
        </p:nvSpPr>
        <p:spPr>
          <a:xfrm>
            <a:off x="14442830" y="17199779"/>
            <a:ext cx="413141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63EFF57A-BF5B-C2A4-470B-648C5B5FA5B5}"/>
              </a:ext>
            </a:extLst>
          </p:cNvPr>
          <p:cNvSpPr/>
          <p:nvPr/>
        </p:nvSpPr>
        <p:spPr>
          <a:xfrm>
            <a:off x="14522473" y="17234694"/>
            <a:ext cx="288000" cy="288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15F8D456-3EA6-38E8-F812-250AEFCFBE31}"/>
              </a:ext>
            </a:extLst>
          </p:cNvPr>
          <p:cNvSpPr/>
          <p:nvPr/>
        </p:nvSpPr>
        <p:spPr>
          <a:xfrm>
            <a:off x="15418780" y="17109831"/>
            <a:ext cx="527243" cy="48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86A931BA-E495-461A-FBCB-7299349D1C6B}"/>
              </a:ext>
            </a:extLst>
          </p:cNvPr>
          <p:cNvSpPr/>
          <p:nvPr/>
        </p:nvSpPr>
        <p:spPr>
          <a:xfrm>
            <a:off x="15534377" y="17210796"/>
            <a:ext cx="360000" cy="360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76A7A038-E562-D851-09FD-D47FB11A2FEE}"/>
              </a:ext>
            </a:extLst>
          </p:cNvPr>
          <p:cNvSpPr/>
          <p:nvPr/>
        </p:nvSpPr>
        <p:spPr>
          <a:xfrm>
            <a:off x="16463816" y="17109831"/>
            <a:ext cx="549459" cy="5592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09A7D8AE-5E50-398E-9E27-1E5067BE981B}"/>
              </a:ext>
            </a:extLst>
          </p:cNvPr>
          <p:cNvSpPr/>
          <p:nvPr/>
        </p:nvSpPr>
        <p:spPr>
          <a:xfrm>
            <a:off x="16593199" y="17199779"/>
            <a:ext cx="396000" cy="396000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4F20A636-6FB0-FFED-B943-16A328EF1423}"/>
              </a:ext>
            </a:extLst>
          </p:cNvPr>
          <p:cNvSpPr/>
          <p:nvPr/>
        </p:nvSpPr>
        <p:spPr>
          <a:xfrm>
            <a:off x="11819406" y="24370303"/>
            <a:ext cx="2033516" cy="1034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Total ASVs</a:t>
            </a:r>
          </a:p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741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1740F875-4EC3-DD4E-6927-BB55E0EAF11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8040" t="15436" r="3085"/>
          <a:stretch/>
        </p:blipFill>
        <p:spPr>
          <a:xfrm>
            <a:off x="18333853" y="9873449"/>
            <a:ext cx="3265671" cy="5845082"/>
          </a:xfrm>
          <a:prstGeom prst="rect">
            <a:avLst/>
          </a:prstGeom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BE802C02-DC3B-AAC7-1FB9-AC3A0DCD6ECE}"/>
              </a:ext>
            </a:extLst>
          </p:cNvPr>
          <p:cNvSpPr/>
          <p:nvPr/>
        </p:nvSpPr>
        <p:spPr>
          <a:xfrm>
            <a:off x="18259426" y="9873449"/>
            <a:ext cx="1614486" cy="38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8C236C35-1E0F-FE25-9429-173264F253D0}"/>
              </a:ext>
            </a:extLst>
          </p:cNvPr>
          <p:cNvSpPr/>
          <p:nvPr/>
        </p:nvSpPr>
        <p:spPr>
          <a:xfrm>
            <a:off x="5462150" y="9907265"/>
            <a:ext cx="1638737" cy="38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C28238E3-3273-FFE9-BF18-FC5F96998909}"/>
              </a:ext>
            </a:extLst>
          </p:cNvPr>
          <p:cNvSpPr/>
          <p:nvPr/>
        </p:nvSpPr>
        <p:spPr>
          <a:xfrm>
            <a:off x="18619535" y="2265776"/>
            <a:ext cx="1614486" cy="38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Orders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47B2B310-3775-7AD2-28CF-5D4390F2FF2B}"/>
              </a:ext>
            </a:extLst>
          </p:cNvPr>
          <p:cNvSpPr/>
          <p:nvPr/>
        </p:nvSpPr>
        <p:spPr>
          <a:xfrm>
            <a:off x="8199186" y="2309721"/>
            <a:ext cx="1614486" cy="38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Orders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E809C20-25E3-8A6C-3177-0443476EA245}"/>
              </a:ext>
            </a:extLst>
          </p:cNvPr>
          <p:cNvSpPr txBox="1"/>
          <p:nvPr/>
        </p:nvSpPr>
        <p:spPr>
          <a:xfrm>
            <a:off x="20068" y="9740629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51F328E1-F429-6B3E-7229-E4300222E4F5}"/>
              </a:ext>
            </a:extLst>
          </p:cNvPr>
          <p:cNvSpPr txBox="1"/>
          <p:nvPr/>
        </p:nvSpPr>
        <p:spPr>
          <a:xfrm>
            <a:off x="44596" y="16973889"/>
            <a:ext cx="518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7A8A1CBE-00B2-0E4E-086B-C60E4CFC7132}"/>
              </a:ext>
            </a:extLst>
          </p:cNvPr>
          <p:cNvSpPr txBox="1"/>
          <p:nvPr/>
        </p:nvSpPr>
        <p:spPr>
          <a:xfrm>
            <a:off x="10730208" y="17064788"/>
            <a:ext cx="484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C00A6A8-D5EE-E63D-FC7A-599B2A6EB6DA}"/>
              </a:ext>
            </a:extLst>
          </p:cNvPr>
          <p:cNvSpPr txBox="1"/>
          <p:nvPr/>
        </p:nvSpPr>
        <p:spPr>
          <a:xfrm>
            <a:off x="10666507" y="9748409"/>
            <a:ext cx="500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B2BB062-7A4F-516A-DC41-67A87D66C7B9}"/>
              </a:ext>
            </a:extLst>
          </p:cNvPr>
          <p:cNvSpPr txBox="1"/>
          <p:nvPr/>
        </p:nvSpPr>
        <p:spPr>
          <a:xfrm>
            <a:off x="10761748" y="1618246"/>
            <a:ext cx="567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414889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20255BC-956C-D6D3-31D4-CF42B2207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7"/>
          <a:stretch/>
        </p:blipFill>
        <p:spPr>
          <a:xfrm>
            <a:off x="-1" y="520700"/>
            <a:ext cx="21606955" cy="87025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6F29B2-A7B3-EB3A-0749-96137562CC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93"/>
          <a:stretch/>
        </p:blipFill>
        <p:spPr>
          <a:xfrm>
            <a:off x="-1" y="9223266"/>
            <a:ext cx="21605631" cy="87025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7D11BB-683D-5773-F344-9466653381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76" b="37338"/>
          <a:stretch/>
        </p:blipFill>
        <p:spPr>
          <a:xfrm>
            <a:off x="-7432" y="17925832"/>
            <a:ext cx="21610933" cy="545910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518547-9E2B-7489-729C-BC6986A598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66" t="87250" b="6903"/>
          <a:stretch/>
        </p:blipFill>
        <p:spPr>
          <a:xfrm>
            <a:off x="1230284" y="26630743"/>
            <a:ext cx="20008818" cy="47366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837276-173B-1549-523D-02039419B820}"/>
              </a:ext>
            </a:extLst>
          </p:cNvPr>
          <p:cNvSpPr/>
          <p:nvPr/>
        </p:nvSpPr>
        <p:spPr>
          <a:xfrm>
            <a:off x="1739123" y="26647369"/>
            <a:ext cx="3545458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588940D-623C-29D1-C9F5-FA19245555A7}"/>
              </a:ext>
            </a:extLst>
          </p:cNvPr>
          <p:cNvSpPr/>
          <p:nvPr/>
        </p:nvSpPr>
        <p:spPr>
          <a:xfrm>
            <a:off x="5858158" y="26638427"/>
            <a:ext cx="3107963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13D4B8-6171-A27C-39D5-C7983DCBAD3D}"/>
              </a:ext>
            </a:extLst>
          </p:cNvPr>
          <p:cNvSpPr/>
          <p:nvPr/>
        </p:nvSpPr>
        <p:spPr>
          <a:xfrm>
            <a:off x="9551779" y="26638427"/>
            <a:ext cx="3107963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C2E1761-0953-CE38-B5EC-2D14777FD230}"/>
              </a:ext>
            </a:extLst>
          </p:cNvPr>
          <p:cNvSpPr/>
          <p:nvPr/>
        </p:nvSpPr>
        <p:spPr>
          <a:xfrm>
            <a:off x="13264136" y="26630542"/>
            <a:ext cx="3757016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9584A02-88C0-BCC7-ED28-E6B23890F8FD}"/>
              </a:ext>
            </a:extLst>
          </p:cNvPr>
          <p:cNvSpPr/>
          <p:nvPr/>
        </p:nvSpPr>
        <p:spPr>
          <a:xfrm>
            <a:off x="17664328" y="26632280"/>
            <a:ext cx="3414436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E534192-1806-5695-77BA-CDC5D4F6FC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031" t="87250" r="16686" b="6903"/>
          <a:stretch/>
        </p:blipFill>
        <p:spPr>
          <a:xfrm>
            <a:off x="11685460" y="22998584"/>
            <a:ext cx="749508" cy="72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64E96C8-4739-8573-28B6-DD1C2A6D57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0865" t="87250" r="36907" b="6903"/>
          <a:stretch/>
        </p:blipFill>
        <p:spPr>
          <a:xfrm>
            <a:off x="10364898" y="23013574"/>
            <a:ext cx="731519" cy="720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D601590-86D9-2A5E-6191-89FEF88F9E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636" t="87250" r="54099" b="6903"/>
          <a:stretch/>
        </p:blipFill>
        <p:spPr>
          <a:xfrm>
            <a:off x="9008035" y="23084304"/>
            <a:ext cx="743742" cy="72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39829D2-B3AB-4A27-3937-A69AB925E60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656" t="87250" r="71133" b="6903"/>
          <a:stretch/>
        </p:blipFill>
        <p:spPr>
          <a:xfrm>
            <a:off x="7679978" y="23084304"/>
            <a:ext cx="726010" cy="720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8D322E4-8C3B-E9BD-21C0-7F6A9DC778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66" t="87250" r="90286" b="6903"/>
          <a:stretch/>
        </p:blipFill>
        <p:spPr>
          <a:xfrm>
            <a:off x="6307152" y="23084304"/>
            <a:ext cx="770779" cy="720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38FCB8A-E0D1-F8FD-0C52-1C5E3EF85F3A}"/>
              </a:ext>
            </a:extLst>
          </p:cNvPr>
          <p:cNvSpPr/>
          <p:nvPr/>
        </p:nvSpPr>
        <p:spPr>
          <a:xfrm>
            <a:off x="14613467" y="23373935"/>
            <a:ext cx="6986058" cy="457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Bootstrap Mean ± SD Gini Index  </a:t>
            </a:r>
          </a:p>
        </p:txBody>
      </p:sp>
    </p:spTree>
    <p:extLst>
      <p:ext uri="{BB962C8B-B14F-4D97-AF65-F5344CB8AC3E}">
        <p14:creationId xmlns:p14="http://schemas.microsoft.com/office/powerpoint/2010/main" val="2818378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91CD12-4846-FD70-FA57-FD391C615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3" b="20075"/>
          <a:stretch/>
        </p:blipFill>
        <p:spPr>
          <a:xfrm>
            <a:off x="16933" y="96520"/>
            <a:ext cx="21578400" cy="84638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9F92BF-0599-046D-2F70-90CCF61AF7D8}"/>
              </a:ext>
            </a:extLst>
          </p:cNvPr>
          <p:cNvSpPr/>
          <p:nvPr/>
        </p:nvSpPr>
        <p:spPr>
          <a:xfrm>
            <a:off x="1454704" y="192092"/>
            <a:ext cx="3486947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Amaranthus hybridus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7F9CBA-B427-CEFF-5710-8532BEE548DF}"/>
              </a:ext>
            </a:extLst>
          </p:cNvPr>
          <p:cNvSpPr/>
          <p:nvPr/>
        </p:nvSpPr>
        <p:spPr>
          <a:xfrm>
            <a:off x="5428034" y="192092"/>
            <a:ext cx="3553838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Celosiea argentea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08E36A-7D0E-2FF3-B0EC-31AE1D6D09FB}"/>
              </a:ext>
            </a:extLst>
          </p:cNvPr>
          <p:cNvSpPr/>
          <p:nvPr/>
        </p:nvSpPr>
        <p:spPr>
          <a:xfrm>
            <a:off x="9338553" y="221001"/>
            <a:ext cx="3783157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Corchorus olitorius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10BA7-9803-8ABD-3107-0C4BB89FB3AB}"/>
              </a:ext>
            </a:extLst>
          </p:cNvPr>
          <p:cNvSpPr/>
          <p:nvPr/>
        </p:nvSpPr>
        <p:spPr>
          <a:xfrm>
            <a:off x="13369951" y="239196"/>
            <a:ext cx="3783156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Solanum macrocarpon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44374F-0F61-685B-6007-AF2C54612EEC}"/>
              </a:ext>
            </a:extLst>
          </p:cNvPr>
          <p:cNvSpPr/>
          <p:nvPr/>
        </p:nvSpPr>
        <p:spPr>
          <a:xfrm>
            <a:off x="17401348" y="239196"/>
            <a:ext cx="3785496" cy="3386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Telfairia occidentalis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D0A035-0197-DBD5-E5B6-F2A39D558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773" b="3034"/>
          <a:stretch/>
        </p:blipFill>
        <p:spPr>
          <a:xfrm>
            <a:off x="0" y="8968902"/>
            <a:ext cx="21578400" cy="6225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99E8D5-9205-AF95-A344-D7C3D9B99A20}"/>
              </a:ext>
            </a:extLst>
          </p:cNvPr>
          <p:cNvSpPr txBox="1"/>
          <p:nvPr/>
        </p:nvSpPr>
        <p:spPr>
          <a:xfrm>
            <a:off x="0" y="8586684"/>
            <a:ext cx="21578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Samples</a:t>
            </a:r>
          </a:p>
        </p:txBody>
      </p:sp>
    </p:spTree>
    <p:extLst>
      <p:ext uri="{BB962C8B-B14F-4D97-AF65-F5344CB8AC3E}">
        <p14:creationId xmlns:p14="http://schemas.microsoft.com/office/powerpoint/2010/main" val="1577825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132737</TotalTime>
  <Words>289</Words>
  <Application>Microsoft Macintosh PowerPoint</Application>
  <PresentationFormat>Custom</PresentationFormat>
  <Paragraphs>176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Expedito Olimi</dc:creator>
  <cp:lastModifiedBy>Microsoft Office User</cp:lastModifiedBy>
  <cp:revision>262</cp:revision>
  <dcterms:created xsi:type="dcterms:W3CDTF">2024-03-20T15:24:22Z</dcterms:created>
  <dcterms:modified xsi:type="dcterms:W3CDTF">2025-05-30T10:56:06Z</dcterms:modified>
</cp:coreProperties>
</file>

<file path=docProps/thumbnail.jpeg>
</file>